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82" r:id="rId6"/>
    <p:sldId id="279" r:id="rId7"/>
    <p:sldId id="274" r:id="rId8"/>
    <p:sldId id="283" r:id="rId9"/>
    <p:sldId id="28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378" y="102"/>
      </p:cViewPr>
      <p:guideLst>
        <p:guide orient="horz" pos="2160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435E0E-5791-EE8C-09E1-F250A9902388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ED12C64-571F-847C-A7DA-847DF7D7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7B8EE-0445-CC65-130B-ECD9F1021201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8747587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횟수에 비례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수치가 증가하는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파티의 안정성을 높여주는 효과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강력한 하나의 적 약화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체력이 가장 낮은 아군 회복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스킬 사용 시 타격 횟수를 증가시켜 주기 때문에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F2B66E-5A6E-7612-B8C9-E93817E60218}"/>
              </a:ext>
            </a:extLst>
          </p:cNvPr>
          <p:cNvGrpSpPr/>
          <p:nvPr/>
        </p:nvGrpSpPr>
        <p:grpSpPr>
          <a:xfrm>
            <a:off x="263525" y="2278535"/>
            <a:ext cx="10151726" cy="4427064"/>
            <a:chOff x="263525" y="2278535"/>
            <a:chExt cx="10151726" cy="442706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0359A8E-1D46-885F-294E-64266E771556}"/>
                </a:ext>
              </a:extLst>
            </p:cNvPr>
            <p:cNvGrpSpPr/>
            <p:nvPr/>
          </p:nvGrpSpPr>
          <p:grpSpPr>
            <a:xfrm>
              <a:off x="263525" y="2278535"/>
              <a:ext cx="734400" cy="226591"/>
              <a:chOff x="263525" y="3835051"/>
              <a:chExt cx="734400" cy="22659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76417-EB28-BB93-B9EC-5492B2E2DD23}"/>
                  </a:ext>
                </a:extLst>
              </p:cNvPr>
              <p:cNvSpPr txBox="1"/>
              <p:nvPr/>
            </p:nvSpPr>
            <p:spPr>
              <a:xfrm>
                <a:off x="263772" y="3835051"/>
                <a:ext cx="733241" cy="226591"/>
              </a:xfrm>
              <a:prstGeom prst="rect">
                <a:avLst/>
              </a:prstGeom>
              <a:noFill/>
            </p:spPr>
            <p:txBody>
              <a:bodyPr wrap="none" lIns="144000" tIns="36000" rIns="144000" bIns="36000" rtlCol="0" anchor="ctr">
                <a:spAutoFit/>
              </a:bodyPr>
              <a:lstStyle/>
              <a:p>
                <a:r>
                  <a:rPr lang="ko-KR" altLang="en-US" sz="10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매커니즘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28A184C-D19F-E4EA-7650-FBD76E1A9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525" y="4061642"/>
                <a:ext cx="7344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8E97FF-974C-63C4-3134-E7A033B9E7FF}"/>
                </a:ext>
              </a:extLst>
            </p:cNvPr>
            <p:cNvGrpSpPr/>
            <p:nvPr/>
          </p:nvGrpSpPr>
          <p:grpSpPr>
            <a:xfrm>
              <a:off x="3520734" y="2663054"/>
              <a:ext cx="6894517" cy="914848"/>
              <a:chOff x="3520734" y="2952010"/>
              <a:chExt cx="6894517" cy="91484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86A3FF-94DA-3591-A089-ED2BCF785E5B}"/>
                  </a:ext>
                </a:extLst>
              </p:cNvPr>
              <p:cNvSpPr txBox="1"/>
              <p:nvPr/>
            </p:nvSpPr>
            <p:spPr>
              <a:xfrm>
                <a:off x="3520735" y="3142250"/>
                <a:ext cx="6894516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 패시브 스킬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인해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타격마다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아군에게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보호막을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턴이 종료될 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최대 체력의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{5 * N}%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해당하는 수치 만큼 부여됩니다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(N: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 적을 성공적으로 타격한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턴간 유지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되며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이미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스킬로 부여한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보호막이 있는 경우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기존의 보호막을 제거한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새롭게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B14AB8-E110-A88B-D550-588A20A3B6CE}"/>
                  </a:ext>
                </a:extLst>
              </p:cNvPr>
              <p:cNvSpPr txBox="1"/>
              <p:nvPr/>
            </p:nvSpPr>
            <p:spPr>
              <a:xfrm>
                <a:off x="3520734" y="2952010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보호막 부여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A37C5E2-55C5-CE02-976C-4CBBBFC7174D}"/>
                </a:ext>
              </a:extLst>
            </p:cNvPr>
            <p:cNvGrpSpPr/>
            <p:nvPr/>
          </p:nvGrpSpPr>
          <p:grpSpPr>
            <a:xfrm>
              <a:off x="3520980" y="5790751"/>
              <a:ext cx="6581930" cy="914848"/>
              <a:chOff x="3520980" y="5633251"/>
              <a:chExt cx="6581930" cy="91484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231A22-3B73-0F08-CBA9-DDF7EC7C9045}"/>
                  </a:ext>
                </a:extLst>
              </p:cNvPr>
              <p:cNvSpPr txBox="1"/>
              <p:nvPr/>
            </p:nvSpPr>
            <p:spPr>
              <a:xfrm>
                <a:off x="3520980" y="5823491"/>
                <a:ext cx="6581930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강화로 발생하는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추가 타격도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효과가 적용됩니다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나온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곰방대 형태로 뭉친 후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캐릭터의 모션을 따라 추가적인 공격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가합니다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모션 변경 없음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이펙트만 추가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타격의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스킬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적용 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32226B-E1D2-7B05-8806-1A2ED6829652}"/>
                  </a:ext>
                </a:extLst>
              </p:cNvPr>
              <p:cNvSpPr txBox="1"/>
              <p:nvPr/>
            </p:nvSpPr>
            <p:spPr>
              <a:xfrm>
                <a:off x="3520980" y="5633251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추가 타격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414D9EF-B539-B3EF-C2AA-F48ACE355DFE}"/>
                </a:ext>
              </a:extLst>
            </p:cNvPr>
            <p:cNvGrpSpPr/>
            <p:nvPr/>
          </p:nvGrpSpPr>
          <p:grpSpPr>
            <a:xfrm>
              <a:off x="3520734" y="4226902"/>
              <a:ext cx="6840015" cy="914848"/>
              <a:chOff x="3520734" y="4281428"/>
              <a:chExt cx="6840015" cy="91484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D2B57-4696-85A2-4D9E-430CF4678940}"/>
                  </a:ext>
                </a:extLst>
              </p:cNvPr>
              <p:cNvSpPr txBox="1"/>
              <p:nvPr/>
            </p:nvSpPr>
            <p:spPr>
              <a:xfrm>
                <a:off x="3520735" y="4471668"/>
                <a:ext cx="6840014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스킬을 사용하면 자신에게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효과를 부여합니다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 효과는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턴이 지나면 스택이 초기화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하거나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스택을 쌓을 때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마다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지속 시간이 갱신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및 스킬 사용 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스택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당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회의 추가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 발생합니다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5C77EA-87F9-7C65-F77A-9E24D7028582}"/>
                  </a:ext>
                </a:extLst>
              </p:cNvPr>
              <p:cNvSpPr txBox="1"/>
              <p:nvPr/>
            </p:nvSpPr>
            <p:spPr>
              <a:xfrm>
                <a:off x="3520734" y="4281428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효과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2998B77-01EC-4547-2047-BB110E099787}"/>
                </a:ext>
              </a:extLst>
            </p:cNvPr>
            <p:cNvGrpSpPr/>
            <p:nvPr/>
          </p:nvGrpSpPr>
          <p:grpSpPr>
            <a:xfrm>
              <a:off x="263525" y="2663054"/>
              <a:ext cx="3012648" cy="4042545"/>
              <a:chOff x="263525" y="2663054"/>
              <a:chExt cx="3012648" cy="4042545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CD34AE-8131-FA51-F19E-7A71D7C2FDA6}"/>
                  </a:ext>
                </a:extLst>
              </p:cNvPr>
              <p:cNvSpPr/>
              <p:nvPr/>
            </p:nvSpPr>
            <p:spPr>
              <a:xfrm>
                <a:off x="263525" y="2663054"/>
                <a:ext cx="3012648" cy="4042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D72C9-66ED-1D8C-8659-7F4FCBD910A6}"/>
                  </a:ext>
                </a:extLst>
              </p:cNvPr>
              <p:cNvSpPr txBox="1"/>
              <p:nvPr/>
            </p:nvSpPr>
            <p:spPr>
              <a:xfrm>
                <a:off x="430540" y="6486543"/>
                <a:ext cx="26786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(N) :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턴에서 타격이 빗나가지 않고 적중한 횟수</a:t>
                </a:r>
                <a:endPara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" name="그림 13" descr="텍스트, 스크린샷, 폰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5F97F5-CA61-5B4E-90A8-C27EED1C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56" y="2840166"/>
                <a:ext cx="2255542" cy="346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31021"/>
              </p:ext>
            </p:extLst>
          </p:nvPr>
        </p:nvGraphicFramePr>
        <p:xfrm>
          <a:off x="263525" y="1095760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연무가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안정적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보호막을 부여하는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19840" y="1500892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62933" y="2249392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62933" y="2954872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1173461" y="3678449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9684008" y="3678449"/>
            <a:ext cx="1168590" cy="675210"/>
            <a:chOff x="9815766" y="3599600"/>
            <a:chExt cx="1168590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15766" y="3955886"/>
              <a:ext cx="1168590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현재 체력이 가장 낮은 아군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68DC-3C7B-460D-7AA2-EE8D5412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162619-9E07-3C23-A7C1-6880075A3D98}"/>
              </a:ext>
            </a:extLst>
          </p:cNvPr>
          <p:cNvGrpSpPr/>
          <p:nvPr/>
        </p:nvGrpSpPr>
        <p:grpSpPr>
          <a:xfrm>
            <a:off x="2237270" y="309901"/>
            <a:ext cx="1482513" cy="237852"/>
            <a:chOff x="2237270" y="309901"/>
            <a:chExt cx="148251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23558CC-3D6C-72F3-E562-F4E46678D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48251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0F4435-BC3B-5B13-BA43-60BD737B46F7}"/>
                </a:ext>
              </a:extLst>
            </p:cNvPr>
            <p:cNvSpPr txBox="1"/>
            <p:nvPr/>
          </p:nvSpPr>
          <p:spPr>
            <a:xfrm>
              <a:off x="2237270" y="344189"/>
              <a:ext cx="148251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설명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BB78DB-3E02-AF78-0E9C-6B685AC3F5C2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EBC700-E884-A2F9-A84F-B46AD001F010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86FEB8F-E7C9-4F1A-A092-1BDA7A68E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FBF2463-567C-5793-F159-0964F13A7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CF3492-99A3-F3EC-D692-0826C186A67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9520BC-EEB5-09F3-2A0F-994D67D8938B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C66679-0F33-8492-9968-9FBDF194E5A2}"/>
              </a:ext>
            </a:extLst>
          </p:cNvPr>
          <p:cNvSpPr txBox="1"/>
          <p:nvPr/>
        </p:nvSpPr>
        <p:spPr>
          <a:xfrm>
            <a:off x="263525" y="900929"/>
            <a:ext cx="1087841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패시브 스킬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E7B3D03-16DD-21B6-6DC5-03095180E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45006"/>
              </p:ext>
            </p:extLst>
          </p:nvPr>
        </p:nvGraphicFramePr>
        <p:xfrm>
          <a:off x="263525" y="1253802"/>
          <a:ext cx="8261604" cy="23625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7693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1416925137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4280691667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2593645692"/>
                    </a:ext>
                  </a:extLst>
                </a:gridCol>
                <a:gridCol w="1376934">
                  <a:extLst>
                    <a:ext uri="{9D8B030D-6E8A-4147-A177-3AD203B41FA5}">
                      <a16:colId xmlns:a16="http://schemas.microsoft.com/office/drawing/2014/main" val="3801852589"/>
                    </a:ext>
                  </a:extLst>
                </a:gridCol>
              </a:tblGrid>
              <a:tr h="472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패시브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72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@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72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72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725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6835047-67E0-E621-C324-EFB551BC853D}"/>
              </a:ext>
            </a:extLst>
          </p:cNvPr>
          <p:cNvSpPr txBox="1"/>
          <p:nvPr/>
        </p:nvSpPr>
        <p:spPr>
          <a:xfrm>
            <a:off x="9031695" y="3202409"/>
            <a:ext cx="838371" cy="226591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sz="1000" dirty="0"/>
              <a:t>아군 전체 보호막</a:t>
            </a:r>
            <a:endParaRPr lang="en-US" altLang="ko-KR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E0769-2227-3743-7241-ED12111D136B}"/>
              </a:ext>
            </a:extLst>
          </p:cNvPr>
          <p:cNvGrpSpPr/>
          <p:nvPr/>
        </p:nvGrpSpPr>
        <p:grpSpPr>
          <a:xfrm>
            <a:off x="8707836" y="1761340"/>
            <a:ext cx="1733322" cy="1302039"/>
            <a:chOff x="6271939" y="1984183"/>
            <a:chExt cx="2158839" cy="1621679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7B9CA8FD-A1B8-83EC-6749-D5BDDEFA7290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291E3AB4-3D2F-798E-1516-385C6F1705A6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ED3F651C-709B-732D-44E4-C4745C6B8D0B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8729E52E-AE88-433E-5C8F-DC542F2881B8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54A0DE60-1254-0278-E330-BADD6E0058B3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0612214D-2782-F5F9-1299-CF54AB109275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9AFA5838-2BBA-2B85-C0CB-31EB7D204154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E59FA5DC-EE56-B759-E3CA-FF5F65854D36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5C00973B-1753-BCFD-977D-F0D6A1ACB11A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649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</TotalTime>
  <Words>1045</Words>
  <Application>Microsoft Office PowerPoint</Application>
  <PresentationFormat>와이드스크린</PresentationFormat>
  <Paragraphs>179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Cinzel Bold</vt:lpstr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84</cp:revision>
  <dcterms:created xsi:type="dcterms:W3CDTF">2025-08-30T09:28:31Z</dcterms:created>
  <dcterms:modified xsi:type="dcterms:W3CDTF">2025-09-12T16:57:19Z</dcterms:modified>
</cp:coreProperties>
</file>